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309" r:id="rId11"/>
    <p:sldId id="318" r:id="rId12"/>
    <p:sldId id="308" r:id="rId13"/>
    <p:sldId id="270" r:id="rId14"/>
    <p:sldId id="271" r:id="rId15"/>
    <p:sldId id="272" r:id="rId16"/>
    <p:sldId id="311" r:id="rId17"/>
    <p:sldId id="310" r:id="rId18"/>
    <p:sldId id="269" r:id="rId19"/>
    <p:sldId id="275" r:id="rId20"/>
    <p:sldId id="276" r:id="rId21"/>
    <p:sldId id="277" r:id="rId22"/>
    <p:sldId id="312" r:id="rId23"/>
    <p:sldId id="278" r:id="rId24"/>
    <p:sldId id="279" r:id="rId25"/>
    <p:sldId id="285" r:id="rId26"/>
    <p:sldId id="321" r:id="rId27"/>
    <p:sldId id="288" r:id="rId28"/>
    <p:sldId id="320" r:id="rId29"/>
    <p:sldId id="289" r:id="rId30"/>
    <p:sldId id="314" r:id="rId31"/>
    <p:sldId id="290" r:id="rId32"/>
    <p:sldId id="313" r:id="rId33"/>
    <p:sldId id="292" r:id="rId34"/>
    <p:sldId id="293" r:id="rId35"/>
    <p:sldId id="294" r:id="rId36"/>
    <p:sldId id="319" r:id="rId37"/>
    <p:sldId id="295" r:id="rId38"/>
    <p:sldId id="296" r:id="rId39"/>
    <p:sldId id="297" r:id="rId40"/>
    <p:sldId id="317" r:id="rId41"/>
    <p:sldId id="298" r:id="rId42"/>
    <p:sldId id="299" r:id="rId43"/>
    <p:sldId id="300" r:id="rId44"/>
    <p:sldId id="301" r:id="rId45"/>
    <p:sldId id="302" r:id="rId46"/>
    <p:sldId id="303" r:id="rId47"/>
    <p:sldId id="316" r:id="rId48"/>
    <p:sldId id="304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556"/>
    <a:srgbClr val="374556"/>
    <a:srgbClr val="81A489"/>
    <a:srgbClr val="E7B071"/>
    <a:srgbClr val="407B9D"/>
    <a:srgbClr val="4A87AD"/>
    <a:srgbClr val="3F7596"/>
    <a:srgbClr val="437EAD"/>
    <a:srgbClr val="2E6698"/>
    <a:srgbClr val="54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2"/>
    <p:restoredTop sz="81505"/>
  </p:normalViewPr>
  <p:slideViewPr>
    <p:cSldViewPr snapToGrid="0">
      <p:cViewPr>
        <p:scale>
          <a:sx n="38" d="100"/>
          <a:sy n="38" d="100"/>
        </p:scale>
        <p:origin x="106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164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microsoft.com/office/2007/relationships/hdphoto" Target="../media/hdphoto2.wdp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heads.ku.dk/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center-for-health-data-science.github.io/FromExceltoR/" TargetMode="External"/><Relationship Id="rId4" Type="http://schemas.openxmlformats.org/officeDocument/2006/relationships/hyperlink" Target="https://posit.co/download/rstudio-desktop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5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7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81.tif"/><Relationship Id="rId18" Type="http://schemas.openxmlformats.org/officeDocument/2006/relationships/image" Target="../media/image86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80.tif"/><Relationship Id="rId17" Type="http://schemas.openxmlformats.org/officeDocument/2006/relationships/image" Target="../media/image85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4.tif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9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3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7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82.t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2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8.png"/><Relationship Id="rId3" Type="http://schemas.openxmlformats.org/officeDocument/2006/relationships/image" Target="../media/image88.png"/><Relationship Id="rId7" Type="http://schemas.openxmlformats.org/officeDocument/2006/relationships/image" Target="../media/image101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7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9.png"/><Relationship Id="rId15" Type="http://schemas.openxmlformats.org/officeDocument/2006/relationships/image" Target="../media/image104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8.jpeg"/><Relationship Id="rId9" Type="http://schemas.openxmlformats.org/officeDocument/2006/relationships/image" Target="../media/image102.png"/><Relationship Id="rId1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hyperlink" Target="https://www.linkedin.com/company/ucph-head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07686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precise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64" y="3999582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5" y="5448509"/>
            <a:ext cx="12157910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 (reports)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 and the text within it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4146447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10182498"/>
            <a:ext cx="13240150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(‘path’)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4" y="4127247"/>
            <a:ext cx="7533079" cy="8903919"/>
            <a:chOff x="14613238" y="5888177"/>
            <a:chExt cx="8220891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4" y="10181188"/>
              <a:ext cx="2547515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Desktop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74039" y="6152203"/>
            <a:ext cx="1709328" cy="3389963"/>
            <a:chOff x="12358838" y="4593291"/>
            <a:chExt cx="1709328" cy="338996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593291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498663"/>
              <a:ext cx="1706274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65111" y="7484871"/>
              <a:ext cx="3055" cy="498383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7080568"/>
            <a:ext cx="12850928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 marL="5715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 to: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000" b="1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to: 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199473" y="963009"/>
            <a:ext cx="16816412" cy="3829811"/>
            <a:chOff x="26512" y="-106260"/>
            <a:chExt cx="16816411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569773" y="1144148"/>
            <a:ext cx="14013763" cy="3835644"/>
            <a:chOff x="0" y="-6951"/>
            <a:chExt cx="14013761" cy="3835642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401376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1722985" y="-6951"/>
              <a:ext cx="9242760" cy="390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3438095"/>
            <a:ext cx="15228000" cy="180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309302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424352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584502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823808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50180" y="8792185"/>
            <a:ext cx="11605681" cy="436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588874"/>
            <a:ext cx="76607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502246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5997121"/>
            <a:ext cx="655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405908"/>
            <a:ext cx="82334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388579"/>
            <a:ext cx="8381393" cy="1640224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1" y="7609416"/>
            <a:ext cx="3678377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233535" y="7798408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73653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865068"/>
            <a:ext cx="363540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3062800" y="9480760"/>
            <a:ext cx="416620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Short/long names</a:t>
            </a:r>
          </a:p>
        </p:txBody>
      </p:sp>
      <p:sp>
        <p:nvSpPr>
          <p:cNvPr id="2" name="&gt; x &lt;- c(1.5, 2.6, 1.7, 3.2, 3.0, 2.9, …)">
            <a:extLst>
              <a:ext uri="{FF2B5EF4-FFF2-40B4-BE49-F238E27FC236}">
                <a16:creationId xmlns:a16="http://schemas.microsoft.com/office/drawing/2014/main" id="{F2D5D210-66F8-F461-5CC2-E22D6659F209}"/>
              </a:ext>
            </a:extLst>
          </p:cNvPr>
          <p:cNvSpPr txBox="1"/>
          <p:nvPr/>
        </p:nvSpPr>
        <p:spPr>
          <a:xfrm>
            <a:off x="1878126" y="5650781"/>
            <a:ext cx="268342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</a:t>
            </a:r>
            <a:r>
              <a:rPr lang="en-US" sz="2400" b="1" dirty="0"/>
              <a:t>a</a:t>
            </a:r>
            <a:r>
              <a:rPr sz="2400" b="1" dirty="0"/>
              <a:t> &lt;-</a:t>
            </a:r>
            <a:r>
              <a:rPr lang="en-US" sz="2400" b="1" dirty="0"/>
              <a:t> 'apple'</a:t>
            </a:r>
          </a:p>
          <a:p>
            <a:r>
              <a:rPr lang="en-GB" sz="2400" b="1" dirty="0"/>
              <a:t>&gt; a</a:t>
            </a:r>
          </a:p>
          <a:p>
            <a:r>
              <a:rPr lang="en-GB" sz="2400" b="1" dirty="0"/>
              <a:t>[1]</a:t>
            </a:r>
            <a:r>
              <a:rPr lang="en-US" sz="2400" b="1" dirty="0"/>
              <a:t>'apple'</a:t>
            </a:r>
            <a:endParaRPr lang="en-GB" sz="2400" b="1" dirty="0"/>
          </a:p>
          <a:p>
            <a:endParaRPr lang="en-GB" sz="2400" b="1" dirty="0"/>
          </a:p>
          <a:p>
            <a:endParaRPr sz="2400" b="1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6999" y="1524000"/>
            <a:ext cx="14296082" cy="3828692"/>
            <a:chOff x="-1" y="0"/>
            <a:chExt cx="14296081" cy="3828691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-1" y="793955"/>
              <a:ext cx="1429608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1849195" y="0"/>
              <a:ext cx="9159984" cy="481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022451" y="4320575"/>
            <a:ext cx="13715999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14414" y="-50391"/>
            <a:ext cx="20476933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314414" y="7380514"/>
            <a:ext cx="11783816" cy="41935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940441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1940440" y="7651692"/>
            <a:ext cx="9413808" cy="3498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buSzPct val="100000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 </a:t>
            </a:r>
            <a:r>
              <a:rPr lang="en-US" b="1" dirty="0"/>
              <a:t>SUND Data Lab:</a:t>
            </a:r>
          </a:p>
          <a:p>
            <a:pPr>
              <a:lnSpc>
                <a:spcPct val="15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2360006" y="6088428"/>
            <a:ext cx="274434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Thilde Terkelsen </a:t>
            </a:r>
            <a:endParaRPr baseline="31999" dirty="0"/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940440" y="3230798"/>
            <a:ext cx="11453423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Center for Health Data Science (</a:t>
            </a:r>
            <a:r>
              <a:rPr sz="3200" b="1" dirty="0" err="1"/>
              <a:t>HeaDS</a:t>
            </a:r>
            <a:r>
              <a:rPr sz="3200" dirty="0"/>
              <a:t>)</a:t>
            </a:r>
            <a:r>
              <a:rPr lang="en-US" sz="3200" dirty="0"/>
              <a:t>: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u="sng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Data Science Research Groups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HDS Sandbox (Infrastructure Project)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/>
              <a:t>SUND’s Data Lab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b="1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100" name="Tugce Karaderi 1"/>
          <p:cNvSpPr txBox="1"/>
          <p:nvPr/>
        </p:nvSpPr>
        <p:spPr>
          <a:xfrm>
            <a:off x="16429136" y="9842180"/>
            <a:ext cx="25183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 err="1"/>
              <a:t>Tugce</a:t>
            </a:r>
            <a:r>
              <a:rPr dirty="0"/>
              <a:t> </a:t>
            </a:r>
            <a:r>
              <a:rPr dirty="0" err="1"/>
              <a:t>Karaderi</a:t>
            </a:r>
            <a:r>
              <a:rPr dirty="0"/>
              <a:t> </a:t>
            </a:r>
            <a:endParaRPr baseline="31999" dirty="0"/>
          </a:p>
        </p:txBody>
      </p:sp>
      <p:sp>
        <p:nvSpPr>
          <p:cNvPr id="102" name="Adrija Kalvisa 2"/>
          <p:cNvSpPr txBox="1"/>
          <p:nvPr/>
        </p:nvSpPr>
        <p:spPr>
          <a:xfrm>
            <a:off x="12328237" y="9842180"/>
            <a:ext cx="25279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en-US" dirty="0"/>
              <a:t>Chelsea Lennox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940440" y="11772896"/>
            <a:ext cx="112755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Data Science Laboratory (DSL) - </a:t>
            </a:r>
            <a:r>
              <a:rPr i="1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6"/>
          <a:srcRect l="30984" t="1106" r="15069"/>
          <a:stretch>
            <a:fillRect/>
          </a:stretch>
        </p:blipFill>
        <p:spPr>
          <a:xfrm>
            <a:off x="16322343" y="7132269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7"/>
          <a:srcRect l="33891" t="510" r="13687" b="3389"/>
          <a:stretch>
            <a:fillRect/>
          </a:stretch>
        </p:blipFill>
        <p:spPr>
          <a:xfrm>
            <a:off x="12360006" y="3394173"/>
            <a:ext cx="2531042" cy="253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6322343" y="3394173"/>
            <a:ext cx="2530940" cy="2530940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6239181" y="6088428"/>
            <a:ext cx="28982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6FED71E-DA9B-153A-1C08-E45C5B89C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31085" b="22575"/>
          <a:stretch/>
        </p:blipFill>
        <p:spPr>
          <a:xfrm>
            <a:off x="12326276" y="7132269"/>
            <a:ext cx="2546323" cy="2540001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3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199310" y="1596064"/>
              <a:ext cx="1593977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  <a:hlinkClick r:id="rId4"/>
                </a:rPr>
                <a:t>https://posit.co/download/rstudio-desktop/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 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5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4" name="Billede 13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F75F8D6F-501D-F434-9C0F-718BF8D4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78" y="6858000"/>
            <a:ext cx="5077245" cy="5077245"/>
          </a:xfrm>
          <a:prstGeom prst="rect">
            <a:avLst/>
          </a:prstGeom>
        </p:spPr>
      </p:pic>
      <p:pic>
        <p:nvPicPr>
          <p:cNvPr id="16" name="Billede 15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5CCF891A-B4C3-F0B1-6CC4-1E396195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55" y="6857999"/>
            <a:ext cx="5077245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406700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084524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1385" y="6084524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</a:t>
            </a:r>
            <a:r>
              <a:rPr lang="en-US" sz="3000" b="1" dirty="0"/>
              <a:t>word</a:t>
            </a:r>
            <a:r>
              <a:rPr sz="3000" b="1" dirty="0"/>
              <a:t>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9872268"/>
            <a:ext cx="1957111" cy="22506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7750424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639205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programming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  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bundles</a:t>
            </a:r>
            <a:r>
              <a:rPr lang="da-DK" sz="3200" dirty="0"/>
              <a:t>/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</a:t>
            </a:r>
            <a:r>
              <a:rPr lang="da-DK" sz="3200" b="1" dirty="0"/>
              <a:t>input arguments </a:t>
            </a:r>
            <a:r>
              <a:rPr lang="da-DK" sz="3200" dirty="0"/>
              <a:t>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448122" y="8415536"/>
            <a:ext cx="16062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(x)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75779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16229</TotalTime>
  <Words>4585</Words>
  <Application>Microsoft Macintosh PowerPoint</Application>
  <PresentationFormat>Custom</PresentationFormat>
  <Paragraphs>854</Paragraphs>
  <Slides>48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Thilde Bagger Terkelsen</cp:lastModifiedBy>
  <cp:revision>194</cp:revision>
  <dcterms:modified xsi:type="dcterms:W3CDTF">2024-11-07T14:32:43Z</dcterms:modified>
</cp:coreProperties>
</file>